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8" r:id="rId4"/>
    <p:sldId id="257" r:id="rId5"/>
    <p:sldId id="266" r:id="rId6"/>
    <p:sldId id="258" r:id="rId7"/>
    <p:sldId id="259" r:id="rId8"/>
    <p:sldId id="260" r:id="rId9"/>
    <p:sldId id="267" r:id="rId10"/>
    <p:sldId id="261" r:id="rId11"/>
    <p:sldId id="263" r:id="rId12"/>
    <p:sldId id="262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31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9220CB3-FA6F-452F-A456-BC0D7F0E1E0C}" type="datetimeFigureOut">
              <a:rPr lang="pl-PL" smtClean="0"/>
              <a:pPr/>
              <a:t>2018-07-10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999B88C-95CB-49D5-A45B-36C22B3491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r>
              <a:rPr lang="pl-PL" dirty="0" smtClean="0"/>
              <a:t>Budownictwo górskie w Karpatach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0034" y="3000372"/>
            <a:ext cx="8062912" cy="1752600"/>
          </a:xfrm>
        </p:spPr>
        <p:txBody>
          <a:bodyPr>
            <a:normAutofit fontScale="85000" lnSpcReduction="10000"/>
          </a:bodyPr>
          <a:lstStyle/>
          <a:p>
            <a:r>
              <a:rPr lang="en-US" sz="4400" dirty="0" smtClean="0">
                <a:solidFill>
                  <a:schemeClr val="tx1"/>
                </a:solidFill>
              </a:rPr>
              <a:t>Mountain construction in  </a:t>
            </a:r>
            <a:r>
              <a:rPr lang="pl-PL" sz="4400" dirty="0" smtClean="0">
                <a:solidFill>
                  <a:schemeClr val="tx1"/>
                </a:solidFill>
              </a:rPr>
              <a:t>Karpaty</a:t>
            </a:r>
            <a:endParaRPr lang="en-GB" sz="4400" dirty="0" smtClean="0">
              <a:solidFill>
                <a:schemeClr val="tx1"/>
              </a:solidFill>
            </a:endParaRPr>
          </a:p>
          <a:p>
            <a:endParaRPr lang="en-GB" sz="4400" dirty="0">
              <a:solidFill>
                <a:schemeClr val="tx1"/>
              </a:solidFill>
            </a:endParaRPr>
          </a:p>
          <a:p>
            <a:pPr algn="ctr"/>
            <a:r>
              <a:rPr lang="lt-LT" sz="4400" dirty="0" smtClean="0">
                <a:solidFill>
                  <a:schemeClr val="tx1"/>
                </a:solidFill>
              </a:rPr>
              <a:t>Statiniai</a:t>
            </a:r>
            <a:r>
              <a:rPr lang="en-GB" sz="4400" dirty="0" smtClean="0">
                <a:solidFill>
                  <a:schemeClr val="tx1"/>
                </a:solidFill>
              </a:rPr>
              <a:t> </a:t>
            </a:r>
            <a:r>
              <a:rPr lang="lt-LT" sz="4400" dirty="0" smtClean="0">
                <a:solidFill>
                  <a:schemeClr val="tx1"/>
                </a:solidFill>
              </a:rPr>
              <a:t>Karpatų kalnuose</a:t>
            </a:r>
            <a:endParaRPr lang="pl-PL" sz="440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42" name="Picture 2" descr="Rozmiar: 3799 bajtó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4616857"/>
            <a:ext cx="1428728" cy="22411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36083" y="5429264"/>
            <a:ext cx="3071834" cy="1025544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Villa „</a:t>
            </a:r>
            <a:r>
              <a:rPr lang="pl-PL" dirty="0" err="1" smtClean="0"/>
              <a:t>Kipiela</a:t>
            </a:r>
            <a:r>
              <a:rPr lang="pl-PL" dirty="0" smtClean="0"/>
              <a:t>”</a:t>
            </a:r>
            <a:endParaRPr lang="pl-PL" dirty="0"/>
          </a:p>
        </p:txBody>
      </p:sp>
      <p:pic>
        <p:nvPicPr>
          <p:cNvPr id="3074" name="Picture 2" descr="Znalezione obrazy dla zapytania willa kipiela zakopa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0097" y="1142984"/>
            <a:ext cx="6123806" cy="4086230"/>
          </a:xfrm>
          <a:prstGeom prst="rect">
            <a:avLst/>
          </a:prstGeom>
          <a:noFill/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482" name="Picture 2" descr="Znalezione obrazy dla zapytania zakopane dom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8780" y="1505399"/>
            <a:ext cx="5786441" cy="38472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5072074"/>
            <a:ext cx="8258204" cy="1382734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050" name="Picture 2" descr="AhvpPRZwpY4gwWTFtBtZk8pkWtxyhyRf899YvpAkQD4plQW2jQlE3yhlkwy7_karpiel-steindel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295400"/>
            <a:ext cx="6096000" cy="4267200"/>
          </a:xfrm>
          <a:prstGeom prst="rect">
            <a:avLst/>
          </a:prstGeom>
          <a:noFill/>
        </p:spPr>
      </p:pic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dobny obra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1212" y="1240061"/>
            <a:ext cx="5801577" cy="43778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Opis stylu/</a:t>
            </a:r>
            <a:br>
              <a:rPr lang="pl-PL" dirty="0" smtClean="0"/>
            </a:br>
            <a:r>
              <a:rPr lang="pl-PL" dirty="0" smtClean="0"/>
              <a:t>Description of style</a:t>
            </a:r>
            <a:r>
              <a:rPr lang="lt-LT" dirty="0"/>
              <a:t/>
            </a:r>
            <a:br>
              <a:rPr lang="lt-LT" dirty="0"/>
            </a:br>
            <a:r>
              <a:rPr lang="lt-LT" dirty="0"/>
              <a:t>Stiliaus aprašymas</a:t>
            </a:r>
            <a:endParaRPr lang="pl-PL" dirty="0"/>
          </a:p>
        </p:txBody>
      </p:sp>
      <p:pic>
        <p:nvPicPr>
          <p:cNvPr id="24578" name="Picture 2" descr="Podobny obra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9900" y="2928934"/>
            <a:ext cx="3124200" cy="3152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85788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Dawna chata góralska budowana była z grubych pni. Zbudowana była na kamiennej podmurówce. Domy miały małe okna i drzwi. Dachy były wysokie i strome.</a:t>
            </a:r>
          </a:p>
          <a:p>
            <a:endParaRPr lang="pl-PL" sz="2400" dirty="0" smtClean="0"/>
          </a:p>
          <a:p>
            <a:r>
              <a:rPr lang="en-US" sz="2400" dirty="0" smtClean="0"/>
              <a:t>The former highland cottage was built of thick trunks. </a:t>
            </a:r>
            <a:r>
              <a:rPr lang="pl-PL" sz="2400" dirty="0" smtClean="0"/>
              <a:t>I</a:t>
            </a:r>
            <a:r>
              <a:rPr lang="en-US" sz="2400" dirty="0" smtClean="0"/>
              <a:t>t was built on a stone foundation</a:t>
            </a:r>
            <a:r>
              <a:rPr lang="pl-PL" sz="2400" dirty="0" smtClean="0"/>
              <a:t>. </a:t>
            </a:r>
            <a:r>
              <a:rPr lang="en-US" sz="2400" dirty="0" smtClean="0"/>
              <a:t>The houses had small windows and doors. The roofs were high and steep.</a:t>
            </a:r>
            <a:endParaRPr lang="lt-LT" sz="2400" dirty="0" smtClean="0"/>
          </a:p>
          <a:p>
            <a:endParaRPr lang="lt-LT" sz="2400" dirty="0"/>
          </a:p>
          <a:p>
            <a:r>
              <a:rPr lang="lt-LT" sz="2400" dirty="0" smtClean="0"/>
              <a:t>Dviaukštis namas </a:t>
            </a:r>
            <a:r>
              <a:rPr lang="lt-LT" sz="2400" dirty="0"/>
              <a:t>buvo pastatytas iš </a:t>
            </a:r>
            <a:r>
              <a:rPr lang="lt-LT" sz="2400" dirty="0" smtClean="0"/>
              <a:t>storų rąstų. </a:t>
            </a:r>
            <a:r>
              <a:rPr lang="lt-LT" sz="2400" dirty="0"/>
              <a:t>Jis buvo pastatytas ant akmens pamatų. Namuose buvo nedideli langai ir durys. Stogai buvo aukšti ir </a:t>
            </a:r>
            <a:r>
              <a:rPr lang="lt-LT" sz="2400" dirty="0" smtClean="0"/>
              <a:t>statūs.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229600" cy="2291716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Stare domy/</a:t>
            </a:r>
            <a:br>
              <a:rPr lang="pl-PL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Old houses</a:t>
            </a:r>
            <a:r>
              <a:rPr lang="lt-L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lt-L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t-L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Senieji namai</a:t>
            </a:r>
            <a:endParaRPr lang="pl-PL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Podobny obraz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0368" y="4286256"/>
            <a:ext cx="3243265" cy="2354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 descr="kolib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4949" y="1285860"/>
            <a:ext cx="5834103" cy="3500462"/>
          </a:xfrm>
        </p:spPr>
      </p:pic>
      <p:sp>
        <p:nvSpPr>
          <p:cNvPr id="6146" name="AutoShape 2" descr="Znalezione obrazy dla zapytania koliba zakopa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3321835" y="514351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Villa „Koliba”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14678" y="4786322"/>
            <a:ext cx="2714644" cy="9286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800" dirty="0" smtClean="0"/>
              <a:t>Villa „Sabały”</a:t>
            </a:r>
            <a:endParaRPr lang="pl-PL" sz="2800" dirty="0"/>
          </a:p>
        </p:txBody>
      </p:sp>
      <p:pic>
        <p:nvPicPr>
          <p:cNvPr id="5122" name="Picture 2" descr="http://www.drewniana.malopolska.pl/obiekty/234/he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8250" y="1500174"/>
            <a:ext cx="666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57356" y="4714884"/>
            <a:ext cx="5429288" cy="2143116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Dom przy ulicy Kościeliskiej.</a:t>
            </a:r>
          </a:p>
          <a:p>
            <a:pPr>
              <a:buNone/>
            </a:pPr>
            <a:r>
              <a:rPr lang="pl-PL" dirty="0" smtClean="0"/>
              <a:t>House at Kościeliska street.</a:t>
            </a:r>
            <a:endParaRPr lang="lt-LT" dirty="0" smtClean="0"/>
          </a:p>
          <a:p>
            <a:pPr>
              <a:buNone/>
            </a:pPr>
            <a:r>
              <a:rPr lang="lt-LT" dirty="0"/>
              <a:t>Namas Kościeliska gatvėje.</a:t>
            </a:r>
            <a:endParaRPr lang="pl-PL" dirty="0"/>
          </a:p>
        </p:txBody>
      </p:sp>
      <p:pic>
        <p:nvPicPr>
          <p:cNvPr id="4098" name="Picture 2" descr="Plik:Zakopane, Poland, fot. mariuszjbi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0199" y="642918"/>
            <a:ext cx="5643602" cy="3844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2434022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Współczesne domy/ Contemporary homes</a:t>
            </a:r>
            <a:r>
              <a:rPr lang="lt-LT" dirty="0"/>
              <a:t/>
            </a:r>
            <a:br>
              <a:rPr lang="lt-LT" dirty="0"/>
            </a:br>
            <a:r>
              <a:rPr lang="lt-LT" dirty="0"/>
              <a:t>Šiuolaikiniai namai</a:t>
            </a:r>
            <a:endParaRPr lang="pl-PL" dirty="0"/>
          </a:p>
        </p:txBody>
      </p:sp>
      <p:pic>
        <p:nvPicPr>
          <p:cNvPr id="4" name="Picture 2" descr="Podobny obraz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50368" y="4286256"/>
            <a:ext cx="3243265" cy="23548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Niestandardowy 1">
      <a:dk1>
        <a:srgbClr val="595959"/>
      </a:dk1>
      <a:lt1>
        <a:srgbClr val="5ECFFB"/>
      </a:lt1>
      <a:dk2>
        <a:srgbClr val="3F3F3F"/>
      </a:dk2>
      <a:lt2>
        <a:srgbClr val="D0F1FE"/>
      </a:lt2>
      <a:accent1>
        <a:srgbClr val="87BAFF"/>
      </a:accent1>
      <a:accent2>
        <a:srgbClr val="04A3E2"/>
      </a:accent2>
      <a:accent3>
        <a:srgbClr val="4A84FE"/>
      </a:accent3>
      <a:accent4>
        <a:srgbClr val="9D9D9D"/>
      </a:accent4>
      <a:accent5>
        <a:srgbClr val="E0E0E0"/>
      </a:accent5>
      <a:accent6>
        <a:srgbClr val="3F3F3F"/>
      </a:accent6>
      <a:hlink>
        <a:srgbClr val="B8CFFF"/>
      </a:hlink>
      <a:folHlink>
        <a:srgbClr val="A8A8A8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467</TotalTime>
  <Words>138</Words>
  <Application>Microsoft Office PowerPoint</Application>
  <PresentationFormat>Pokaz na ekranie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Energetyczny</vt:lpstr>
      <vt:lpstr>Budownictwo górskie w Karpatach</vt:lpstr>
      <vt:lpstr>Slajd 2</vt:lpstr>
      <vt:lpstr>Opis stylu/ Description of style Stiliaus aprašymas</vt:lpstr>
      <vt:lpstr>Slajd 4</vt:lpstr>
      <vt:lpstr>Stare domy/ Old houses Senieji namai</vt:lpstr>
      <vt:lpstr>Slajd 6</vt:lpstr>
      <vt:lpstr>Slajd 7</vt:lpstr>
      <vt:lpstr>Slajd 8</vt:lpstr>
      <vt:lpstr>Współczesne domy/ Contemporary homes Šiuolaikiniai namai</vt:lpstr>
      <vt:lpstr>Slajd 10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X</dc:creator>
  <cp:lastModifiedBy> </cp:lastModifiedBy>
  <cp:revision>29</cp:revision>
  <dcterms:created xsi:type="dcterms:W3CDTF">2018-05-24T18:09:35Z</dcterms:created>
  <dcterms:modified xsi:type="dcterms:W3CDTF">2018-07-10T06:38:01Z</dcterms:modified>
</cp:coreProperties>
</file>